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5" r:id="rId1"/>
  </p:sldMasterIdLst>
  <p:sldIdLst>
    <p:sldId id="269" r:id="rId2"/>
    <p:sldId id="372" r:id="rId3"/>
    <p:sldId id="380" r:id="rId4"/>
    <p:sldId id="373" r:id="rId5"/>
    <p:sldId id="374" r:id="rId6"/>
    <p:sldId id="375" r:id="rId7"/>
    <p:sldId id="376" r:id="rId8"/>
    <p:sldId id="377" r:id="rId9"/>
    <p:sldId id="378" r:id="rId10"/>
    <p:sldId id="379" r:id="rId11"/>
    <p:sldId id="270" r:id="rId12"/>
    <p:sldId id="363" r:id="rId13"/>
    <p:sldId id="386" r:id="rId14"/>
    <p:sldId id="364" r:id="rId15"/>
    <p:sldId id="365" r:id="rId16"/>
    <p:sldId id="366" r:id="rId17"/>
    <p:sldId id="367" r:id="rId18"/>
    <p:sldId id="368" r:id="rId19"/>
    <p:sldId id="369" r:id="rId20"/>
    <p:sldId id="370" r:id="rId21"/>
    <p:sldId id="371" r:id="rId22"/>
    <p:sldId id="271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314" r:id="rId31"/>
    <p:sldId id="315" r:id="rId32"/>
    <p:sldId id="316" r:id="rId33"/>
    <p:sldId id="317" r:id="rId34"/>
    <p:sldId id="323" r:id="rId35"/>
    <p:sldId id="324" r:id="rId36"/>
    <p:sldId id="325" r:id="rId37"/>
    <p:sldId id="326" r:id="rId38"/>
    <p:sldId id="327" r:id="rId39"/>
    <p:sldId id="328" r:id="rId40"/>
    <p:sldId id="329" r:id="rId41"/>
    <p:sldId id="272" r:id="rId42"/>
    <p:sldId id="281" r:id="rId43"/>
    <p:sldId id="393" r:id="rId44"/>
    <p:sldId id="394" r:id="rId45"/>
    <p:sldId id="395" r:id="rId46"/>
    <p:sldId id="396" r:id="rId47"/>
    <p:sldId id="392" r:id="rId48"/>
    <p:sldId id="289" r:id="rId49"/>
    <p:sldId id="290" r:id="rId50"/>
    <p:sldId id="291" r:id="rId51"/>
    <p:sldId id="292" r:id="rId52"/>
    <p:sldId id="389" r:id="rId53"/>
    <p:sldId id="288" r:id="rId54"/>
    <p:sldId id="282" r:id="rId55"/>
    <p:sldId id="283" r:id="rId56"/>
    <p:sldId id="284" r:id="rId57"/>
    <p:sldId id="285" r:id="rId58"/>
    <p:sldId id="286" r:id="rId59"/>
    <p:sldId id="287" r:id="rId60"/>
    <p:sldId id="293" r:id="rId61"/>
    <p:sldId id="294" r:id="rId62"/>
    <p:sldId id="295" r:id="rId63"/>
    <p:sldId id="296" r:id="rId64"/>
    <p:sldId id="297" r:id="rId65"/>
    <p:sldId id="298" r:id="rId66"/>
    <p:sldId id="299" r:id="rId67"/>
    <p:sldId id="300" r:id="rId68"/>
    <p:sldId id="301" r:id="rId69"/>
    <p:sldId id="302" r:id="rId70"/>
    <p:sldId id="303" r:id="rId71"/>
    <p:sldId id="304" r:id="rId72"/>
    <p:sldId id="305" r:id="rId73"/>
    <p:sldId id="306" r:id="rId74"/>
    <p:sldId id="307" r:id="rId75"/>
    <p:sldId id="308" r:id="rId76"/>
    <p:sldId id="309" r:id="rId77"/>
    <p:sldId id="310" r:id="rId78"/>
    <p:sldId id="311" r:id="rId79"/>
    <p:sldId id="312" r:id="rId80"/>
    <p:sldId id="313" r:id="rId81"/>
    <p:sldId id="318" r:id="rId82"/>
    <p:sldId id="344" r:id="rId83"/>
    <p:sldId id="345" r:id="rId84"/>
    <p:sldId id="346" r:id="rId85"/>
    <p:sldId id="347" r:id="rId86"/>
    <p:sldId id="348" r:id="rId87"/>
    <p:sldId id="349" r:id="rId88"/>
    <p:sldId id="350" r:id="rId89"/>
    <p:sldId id="351" r:id="rId90"/>
    <p:sldId id="390" r:id="rId91"/>
    <p:sldId id="391" r:id="rId92"/>
    <p:sldId id="319" r:id="rId93"/>
    <p:sldId id="320" r:id="rId94"/>
    <p:sldId id="321" r:id="rId95"/>
    <p:sldId id="322" r:id="rId96"/>
    <p:sldId id="387" r:id="rId97"/>
    <p:sldId id="337" r:id="rId98"/>
    <p:sldId id="338" r:id="rId99"/>
    <p:sldId id="339" r:id="rId100"/>
    <p:sldId id="340" r:id="rId101"/>
    <p:sldId id="341" r:id="rId102"/>
    <p:sldId id="342" r:id="rId103"/>
    <p:sldId id="381" r:id="rId104"/>
    <p:sldId id="352" r:id="rId105"/>
    <p:sldId id="343" r:id="rId106"/>
    <p:sldId id="353" r:id="rId107"/>
    <p:sldId id="354" r:id="rId108"/>
    <p:sldId id="355" r:id="rId109"/>
    <p:sldId id="356" r:id="rId110"/>
    <p:sldId id="357" r:id="rId111"/>
    <p:sldId id="388" r:id="rId112"/>
    <p:sldId id="330" r:id="rId113"/>
    <p:sldId id="331" r:id="rId114"/>
    <p:sldId id="332" r:id="rId115"/>
    <p:sldId id="333" r:id="rId116"/>
    <p:sldId id="334" r:id="rId117"/>
    <p:sldId id="335" r:id="rId118"/>
    <p:sldId id="336" r:id="rId119"/>
    <p:sldId id="358" r:id="rId120"/>
    <p:sldId id="385" r:id="rId121"/>
    <p:sldId id="382" r:id="rId122"/>
    <p:sldId id="383" r:id="rId123"/>
    <p:sldId id="384" r:id="rId124"/>
    <p:sldId id="273" r:id="rId125"/>
    <p:sldId id="359" r:id="rId126"/>
    <p:sldId id="360" r:id="rId127"/>
    <p:sldId id="361" r:id="rId128"/>
    <p:sldId id="362" r:id="rId129"/>
  </p:sldIdLst>
  <p:sldSz cx="1079500" cy="1439863"/>
  <p:notesSz cx="6858000" cy="9144000"/>
  <p:defaultTextStyle>
    <a:defPPr>
      <a:defRPr lang="en-US"/>
    </a:defPPr>
    <a:lvl1pPr marL="0" algn="l" defTabSz="60442" rtl="0" eaLnBrk="1" latinLnBrk="0" hangingPunct="1">
      <a:defRPr sz="238" kern="1200">
        <a:solidFill>
          <a:schemeClr val="tx1"/>
        </a:solidFill>
        <a:latin typeface="+mn-lt"/>
        <a:ea typeface="+mn-ea"/>
        <a:cs typeface="+mn-cs"/>
      </a:defRPr>
    </a:lvl1pPr>
    <a:lvl2pPr marL="60442" algn="l" defTabSz="60442" rtl="0" eaLnBrk="1" latinLnBrk="0" hangingPunct="1">
      <a:defRPr sz="238" kern="1200">
        <a:solidFill>
          <a:schemeClr val="tx1"/>
        </a:solidFill>
        <a:latin typeface="+mn-lt"/>
        <a:ea typeface="+mn-ea"/>
        <a:cs typeface="+mn-cs"/>
      </a:defRPr>
    </a:lvl2pPr>
    <a:lvl3pPr marL="120884" algn="l" defTabSz="60442" rtl="0" eaLnBrk="1" latinLnBrk="0" hangingPunct="1">
      <a:defRPr sz="238" kern="1200">
        <a:solidFill>
          <a:schemeClr val="tx1"/>
        </a:solidFill>
        <a:latin typeface="+mn-lt"/>
        <a:ea typeface="+mn-ea"/>
        <a:cs typeface="+mn-cs"/>
      </a:defRPr>
    </a:lvl3pPr>
    <a:lvl4pPr marL="181326" algn="l" defTabSz="60442" rtl="0" eaLnBrk="1" latinLnBrk="0" hangingPunct="1">
      <a:defRPr sz="238" kern="1200">
        <a:solidFill>
          <a:schemeClr val="tx1"/>
        </a:solidFill>
        <a:latin typeface="+mn-lt"/>
        <a:ea typeface="+mn-ea"/>
        <a:cs typeface="+mn-cs"/>
      </a:defRPr>
    </a:lvl4pPr>
    <a:lvl5pPr marL="241767" algn="l" defTabSz="60442" rtl="0" eaLnBrk="1" latinLnBrk="0" hangingPunct="1">
      <a:defRPr sz="238" kern="1200">
        <a:solidFill>
          <a:schemeClr val="tx1"/>
        </a:solidFill>
        <a:latin typeface="+mn-lt"/>
        <a:ea typeface="+mn-ea"/>
        <a:cs typeface="+mn-cs"/>
      </a:defRPr>
    </a:lvl5pPr>
    <a:lvl6pPr marL="302209" algn="l" defTabSz="60442" rtl="0" eaLnBrk="1" latinLnBrk="0" hangingPunct="1">
      <a:defRPr sz="238" kern="1200">
        <a:solidFill>
          <a:schemeClr val="tx1"/>
        </a:solidFill>
        <a:latin typeface="+mn-lt"/>
        <a:ea typeface="+mn-ea"/>
        <a:cs typeface="+mn-cs"/>
      </a:defRPr>
    </a:lvl6pPr>
    <a:lvl7pPr marL="362651" algn="l" defTabSz="60442" rtl="0" eaLnBrk="1" latinLnBrk="0" hangingPunct="1">
      <a:defRPr sz="238" kern="1200">
        <a:solidFill>
          <a:schemeClr val="tx1"/>
        </a:solidFill>
        <a:latin typeface="+mn-lt"/>
        <a:ea typeface="+mn-ea"/>
        <a:cs typeface="+mn-cs"/>
      </a:defRPr>
    </a:lvl7pPr>
    <a:lvl8pPr marL="423093" algn="l" defTabSz="60442" rtl="0" eaLnBrk="1" latinLnBrk="0" hangingPunct="1">
      <a:defRPr sz="238" kern="1200">
        <a:solidFill>
          <a:schemeClr val="tx1"/>
        </a:solidFill>
        <a:latin typeface="+mn-lt"/>
        <a:ea typeface="+mn-ea"/>
        <a:cs typeface="+mn-cs"/>
      </a:defRPr>
    </a:lvl8pPr>
    <a:lvl9pPr marL="483535" algn="l" defTabSz="60442" rtl="0" eaLnBrk="1" latinLnBrk="0" hangingPunct="1">
      <a:defRPr sz="23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بخش پیش فرض" id="{03F2B105-4810-4E38-A2A8-C2EACEFBAD47}">
          <p14:sldIdLst/>
        </p14:section>
        <p14:section name="بخش بی عنوان" id="{858EDC82-1300-45D2-B4A4-EC6664656752}">
          <p14:sldIdLst>
            <p14:sldId id="269"/>
            <p14:sldId id="372"/>
            <p14:sldId id="380"/>
            <p14:sldId id="373"/>
            <p14:sldId id="374"/>
            <p14:sldId id="375"/>
            <p14:sldId id="376"/>
            <p14:sldId id="377"/>
            <p14:sldId id="378"/>
            <p14:sldId id="379"/>
            <p14:sldId id="270"/>
          </p14:sldIdLst>
        </p14:section>
        <p14:section name="تاریخ عصر غیبت" id="{56533638-B249-4FE7-B83E-F490F179C6BD}">
          <p14:sldIdLst>
            <p14:sldId id="363"/>
            <p14:sldId id="386"/>
            <p14:sldId id="364"/>
            <p14:sldId id="365"/>
            <p14:sldId id="366"/>
            <p14:sldId id="367"/>
            <p14:sldId id="368"/>
            <p14:sldId id="369"/>
            <p14:sldId id="370"/>
            <p14:sldId id="371"/>
            <p14:sldId id="271"/>
          </p14:sldIdLst>
        </p14:section>
        <p14:section name="آفتاب ولایت" id="{CF58010D-5BA8-4ED7-917C-9FE7ABAAF5DE}">
          <p14:sldIdLst>
            <p14:sldId id="274"/>
            <p14:sldId id="275"/>
            <p14:sldId id="276"/>
            <p14:sldId id="277"/>
            <p14:sldId id="278"/>
            <p14:sldId id="279"/>
            <p14:sldId id="280"/>
          </p14:sldIdLst>
        </p14:section>
        <p14:section name="عصر زندگی" id="{006ADA62-1605-4C81-91B3-6F843E425FBC}">
          <p14:sldIdLst>
            <p14:sldId id="314"/>
            <p14:sldId id="315"/>
            <p14:sldId id="316"/>
            <p14:sldId id="317"/>
          </p14:sldIdLst>
        </p14:section>
        <p14:section name="موجود موعود" id="{43B4FC01-C951-421A-B90B-4180F080EA64}">
          <p14:sldIdLst>
            <p14:sldId id="323"/>
            <p14:sldId id="324"/>
            <p14:sldId id="325"/>
            <p14:sldId id="326"/>
            <p14:sldId id="327"/>
            <p14:sldId id="328"/>
            <p14:sldId id="329"/>
          </p14:sldIdLst>
        </p14:section>
        <p14:section name="بخش بی عنوان" id="{97AB2B51-DDFE-4DD6-829C-93D319D6D544}">
          <p14:sldIdLst/>
        </p14:section>
        <p14:section name="بخش بی عنوان" id="{C92B82A2-5E83-4610-ACEC-9C614DD131E6}">
          <p14:sldIdLst>
            <p14:sldId id="272"/>
          </p14:sldIdLst>
        </p14:section>
        <p14:section name="بررسی تطبیقی تفسیر آیات مهدویت" id="{331CE046-F0DA-424E-98D2-054BB3C9C58B}">
          <p14:sldIdLst>
            <p14:sldId id="281"/>
            <p14:sldId id="393"/>
            <p14:sldId id="394"/>
            <p14:sldId id="395"/>
            <p14:sldId id="396"/>
            <p14:sldId id="392"/>
            <p14:sldId id="289"/>
            <p14:sldId id="290"/>
            <p14:sldId id="291"/>
            <p14:sldId id="292"/>
            <p14:sldId id="389"/>
          </p14:sldIdLst>
        </p14:section>
        <p14:section name="امام مهدی در روایات شیعه و سنی" id="{E7B24BFA-DFCA-4C36-9910-6A53765DB62C}">
          <p14:sldIdLst>
            <p14:sldId id="288"/>
            <p14:sldId id="282"/>
            <p14:sldId id="283"/>
            <p14:sldId id="284"/>
            <p14:sldId id="285"/>
            <p14:sldId id="286"/>
            <p14:sldId id="287"/>
          </p14:sldIdLst>
        </p14:section>
        <p14:section name="شخصیت حضرت مهدی در ادعیه و زیارات" id="{FDA0D1B0-7AC7-44D4-AF7A-7CE5B38A5975}">
          <p14:sldIdLst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</p14:sldIdLst>
        </p14:section>
        <p14:section name="منتخب الاثر" id="{168F34F5-91D2-407E-9924-D9B63487C972}">
          <p14:sldIdLst>
            <p14:sldId id="308"/>
            <p14:sldId id="309"/>
            <p14:sldId id="310"/>
            <p14:sldId id="311"/>
            <p14:sldId id="312"/>
            <p14:sldId id="313"/>
          </p14:sldIdLst>
        </p14:section>
        <p14:section name="سلوک معنوی" id="{95A1DCB2-E229-4943-BFA9-6E92F1B638D2}">
          <p14:sldIdLst>
            <p14:sldId id="318"/>
          </p14:sldIdLst>
        </p14:section>
        <p14:section name="رسالت زن منتظر" id="{BEB25963-E111-423C-818C-D2AF38623D3C}">
          <p14:sldIdLst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90"/>
            <p14:sldId id="391"/>
          </p14:sldIdLst>
        </p14:section>
        <p14:section name="عجیب ترین حقیقت تاریخ" id="{E9DB87B7-BEEE-4820-AD9F-E6203C4150CC}">
          <p14:sldIdLst>
            <p14:sldId id="319"/>
            <p14:sldId id="320"/>
            <p14:sldId id="321"/>
            <p14:sldId id="322"/>
            <p14:sldId id="387"/>
          </p14:sldIdLst>
        </p14:section>
        <p14:section name="دیدار در عصر غیبت" id="{EDFDC999-5FD2-451F-B283-FBFF6AF26B3C}">
          <p14:sldIdLst>
            <p14:sldId id="337"/>
            <p14:sldId id="338"/>
            <p14:sldId id="339"/>
            <p14:sldId id="340"/>
            <p14:sldId id="341"/>
            <p14:sldId id="342"/>
            <p14:sldId id="381"/>
            <p14:sldId id="352"/>
            <p14:sldId id="343"/>
            <p14:sldId id="353"/>
            <p14:sldId id="354"/>
            <p14:sldId id="355"/>
            <p14:sldId id="356"/>
            <p14:sldId id="357"/>
            <p14:sldId id="388"/>
          </p14:sldIdLst>
        </p14:section>
        <p14:section name="مهدیان دروغین" id="{DCF571C3-67D6-424C-A8DB-D0A1EA8BEA9D}">
          <p14:sldIdLst>
            <p14:sldId id="330"/>
            <p14:sldId id="331"/>
            <p14:sldId id="332"/>
            <p14:sldId id="333"/>
            <p14:sldId id="334"/>
            <p14:sldId id="335"/>
            <p14:sldId id="336"/>
            <p14:sldId id="358"/>
            <p14:sldId id="385"/>
            <p14:sldId id="382"/>
            <p14:sldId id="383"/>
            <p14:sldId id="384"/>
            <p14:sldId id="273"/>
            <p14:sldId id="359"/>
            <p14:sldId id="360"/>
            <p14:sldId id="361"/>
            <p14:sldId id="36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8729" autoAdjust="0"/>
    <p:restoredTop sz="94660"/>
  </p:normalViewPr>
  <p:slideViewPr>
    <p:cSldViewPr snapToGrid="0">
      <p:cViewPr varScale="1">
        <p:scale>
          <a:sx n="372" d="100"/>
          <a:sy n="372" d="100"/>
        </p:scale>
        <p:origin x="-2256" y="-84"/>
      </p:cViewPr>
      <p:guideLst>
        <p:guide orient="horz" pos="453"/>
        <p:guide pos="3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عنوان اسلای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1" y="1343872"/>
            <a:ext cx="1079219" cy="959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1329913"/>
            <a:ext cx="1079219" cy="134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55" y="159345"/>
            <a:ext cx="890588" cy="748729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945" spc="-6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a-IR" smtClean="0"/>
              <a:t>برای ویرایش سبک عنوان اسلاید اصلی، کلیک نمایید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400" y="935475"/>
            <a:ext cx="890588" cy="239977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83" cap="all" spc="24" baseline="0">
                <a:solidFill>
                  <a:schemeClr val="tx2"/>
                </a:solidFill>
                <a:latin typeface="+mj-lt"/>
              </a:defRPr>
            </a:lvl1pPr>
            <a:lvl2pPr marL="53995" indent="0" algn="ctr">
              <a:buNone/>
              <a:defRPr sz="283"/>
            </a:lvl2pPr>
            <a:lvl3pPr marL="107991" indent="0" algn="ctr">
              <a:buNone/>
              <a:defRPr sz="283"/>
            </a:lvl3pPr>
            <a:lvl4pPr marL="161986" indent="0" algn="ctr">
              <a:buNone/>
              <a:defRPr sz="236"/>
            </a:lvl4pPr>
            <a:lvl5pPr marL="215981" indent="0" algn="ctr">
              <a:buNone/>
              <a:defRPr sz="236"/>
            </a:lvl5pPr>
            <a:lvl6pPr marL="269977" indent="0" algn="ctr">
              <a:buNone/>
              <a:defRPr sz="236"/>
            </a:lvl6pPr>
            <a:lvl7pPr marL="323972" indent="0" algn="ctr">
              <a:buNone/>
              <a:defRPr sz="236"/>
            </a:lvl7pPr>
            <a:lvl8pPr marL="377967" indent="0" algn="ctr">
              <a:buNone/>
              <a:defRPr sz="236"/>
            </a:lvl8pPr>
            <a:lvl9pPr marL="431963" indent="0" algn="ctr">
              <a:buNone/>
              <a:defRPr sz="236"/>
            </a:lvl9pPr>
          </a:lstStyle>
          <a:p>
            <a:r>
              <a:rPr lang="fa-IR" smtClean="0"/>
              <a:t>برای ویرایش سبک زیرعنوان اسلاید اصلی، کلیک نمایید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smtClean="0"/>
              <a:pPr/>
              <a:t>12/6/2015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06928" y="911913"/>
            <a:ext cx="87439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17293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 متن عمود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برای ویرایش سبک عنوان اسلاید اصلی، کلیک نمایید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a-IR" smtClean="0"/>
              <a:t>برای ویرایش سبک متن اسلاید اصلی، کلیک نمایید</a:t>
            </a:r>
          </a:p>
          <a:p>
            <a:pPr lvl="1"/>
            <a:r>
              <a:rPr lang="fa-IR" smtClean="0"/>
              <a:t>سطح دوم</a:t>
            </a:r>
          </a:p>
          <a:p>
            <a:pPr lvl="2"/>
            <a:r>
              <a:rPr lang="fa-IR" smtClean="0"/>
              <a:t>سطح سوم</a:t>
            </a:r>
          </a:p>
          <a:p>
            <a:pPr lvl="3"/>
            <a:r>
              <a:rPr lang="fa-IR" smtClean="0"/>
              <a:t>سطح چهارم</a:t>
            </a:r>
          </a:p>
          <a:p>
            <a:pPr lvl="4"/>
            <a:r>
              <a:rPr lang="fa-IR" smtClean="0"/>
              <a:t>سطح پنجم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smtClean="0"/>
              <a:pPr/>
              <a:t>12/6/2015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39577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عمودی و مت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1" y="1343872"/>
            <a:ext cx="1079219" cy="959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1329913"/>
            <a:ext cx="1079219" cy="134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2517" y="86565"/>
            <a:ext cx="232767" cy="1209312"/>
          </a:xfrm>
        </p:spPr>
        <p:txBody>
          <a:bodyPr vert="eaVert"/>
          <a:lstStyle/>
          <a:p>
            <a:r>
              <a:rPr lang="fa-IR" smtClean="0"/>
              <a:t>برای ویرایش سبک عنوان اسلاید اصلی، کلیک نمایید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16" y="86565"/>
            <a:ext cx="684808" cy="1209312"/>
          </a:xfrm>
        </p:spPr>
        <p:txBody>
          <a:bodyPr vert="eaVert" lIns="45720" tIns="0" rIns="45720" bIns="0"/>
          <a:lstStyle/>
          <a:p>
            <a:pPr lvl="0"/>
            <a:r>
              <a:rPr lang="fa-IR" smtClean="0"/>
              <a:t>برای ویرایش سبک متن اسلاید اصلی، کلیک نمایید</a:t>
            </a:r>
          </a:p>
          <a:p>
            <a:pPr lvl="1"/>
            <a:r>
              <a:rPr lang="fa-IR" smtClean="0"/>
              <a:t>سطح دوم</a:t>
            </a:r>
          </a:p>
          <a:p>
            <a:pPr lvl="2"/>
            <a:r>
              <a:rPr lang="fa-IR" smtClean="0"/>
              <a:t>سطح سوم</a:t>
            </a:r>
          </a:p>
          <a:p>
            <a:pPr lvl="3"/>
            <a:r>
              <a:rPr lang="fa-IR" smtClean="0"/>
              <a:t>سطح چهارم</a:t>
            </a:r>
          </a:p>
          <a:p>
            <a:pPr lvl="4"/>
            <a:r>
              <a:rPr lang="fa-IR" smtClean="0"/>
              <a:t>سطح پنجم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smtClean="0"/>
              <a:pPr/>
              <a:t>12/6/2015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96666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 محتو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برای ویرایش سبک عنوان اسلاید اصلی، کلیک نمایید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a-IR" smtClean="0"/>
              <a:t>برای ویرایش سبک متن اسلاید اصلی، کلیک نمایید</a:t>
            </a:r>
          </a:p>
          <a:p>
            <a:pPr lvl="1"/>
            <a:r>
              <a:rPr lang="fa-IR" smtClean="0"/>
              <a:t>سطح دوم</a:t>
            </a:r>
          </a:p>
          <a:p>
            <a:pPr lvl="2"/>
            <a:r>
              <a:rPr lang="fa-IR" smtClean="0"/>
              <a:t>سطح سوم</a:t>
            </a:r>
          </a:p>
          <a:p>
            <a:pPr lvl="3"/>
            <a:r>
              <a:rPr lang="fa-IR" smtClean="0"/>
              <a:t>سطح چهارم</a:t>
            </a:r>
          </a:p>
          <a:p>
            <a:pPr lvl="4"/>
            <a:r>
              <a:rPr lang="fa-IR" smtClean="0"/>
              <a:t>سطح پنجم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smtClean="0"/>
              <a:pPr/>
              <a:t>12/6/2015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8373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سربرگ بخ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1" y="1343872"/>
            <a:ext cx="1079219" cy="959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1329913"/>
            <a:ext cx="1079219" cy="134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" y="159345"/>
            <a:ext cx="890588" cy="748729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945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a-IR" smtClean="0"/>
              <a:t>برای ویرایش سبک عنوان اسلاید اصلی، کلیک نمایید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" y="934951"/>
            <a:ext cx="890588" cy="239977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83" cap="all" spc="24" baseline="0">
                <a:solidFill>
                  <a:schemeClr val="tx2"/>
                </a:solidFill>
                <a:latin typeface="+mj-lt"/>
              </a:defRPr>
            </a:lvl1pPr>
            <a:lvl2pPr marL="53995" indent="0">
              <a:buNone/>
              <a:defRPr sz="213">
                <a:solidFill>
                  <a:schemeClr val="tx1">
                    <a:tint val="75000"/>
                  </a:schemeClr>
                </a:solidFill>
              </a:defRPr>
            </a:lvl2pPr>
            <a:lvl3pPr marL="107991" indent="0">
              <a:buNone/>
              <a:defRPr sz="189">
                <a:solidFill>
                  <a:schemeClr val="tx1">
                    <a:tint val="75000"/>
                  </a:schemeClr>
                </a:solidFill>
              </a:defRPr>
            </a:lvl3pPr>
            <a:lvl4pPr marL="161986" indent="0">
              <a:buNone/>
              <a:defRPr sz="165">
                <a:solidFill>
                  <a:schemeClr val="tx1">
                    <a:tint val="75000"/>
                  </a:schemeClr>
                </a:solidFill>
              </a:defRPr>
            </a:lvl4pPr>
            <a:lvl5pPr marL="215981" indent="0">
              <a:buNone/>
              <a:defRPr sz="165">
                <a:solidFill>
                  <a:schemeClr val="tx1">
                    <a:tint val="75000"/>
                  </a:schemeClr>
                </a:solidFill>
              </a:defRPr>
            </a:lvl5pPr>
            <a:lvl6pPr marL="269977" indent="0">
              <a:buNone/>
              <a:defRPr sz="165">
                <a:solidFill>
                  <a:schemeClr val="tx1">
                    <a:tint val="75000"/>
                  </a:schemeClr>
                </a:solidFill>
              </a:defRPr>
            </a:lvl6pPr>
            <a:lvl7pPr marL="323972" indent="0">
              <a:buNone/>
              <a:defRPr sz="165">
                <a:solidFill>
                  <a:schemeClr val="tx1">
                    <a:tint val="75000"/>
                  </a:schemeClr>
                </a:solidFill>
              </a:defRPr>
            </a:lvl7pPr>
            <a:lvl8pPr marL="377967" indent="0">
              <a:buNone/>
              <a:defRPr sz="165">
                <a:solidFill>
                  <a:schemeClr val="tx1">
                    <a:tint val="75000"/>
                  </a:schemeClr>
                </a:solidFill>
              </a:defRPr>
            </a:lvl8pPr>
            <a:lvl9pPr marL="431963" indent="0">
              <a:buNone/>
              <a:defRPr sz="1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a-IR" smtClean="0"/>
              <a:t>برای ویرایش سبک متن اسلاید اصلی، کلیک نمایید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smtClean="0"/>
              <a:pPr/>
              <a:t>12/6/2015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06928" y="911913"/>
            <a:ext cx="87439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59333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دو محتو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7155" y="60174"/>
            <a:ext cx="890588" cy="304592"/>
          </a:xfrm>
        </p:spPr>
        <p:txBody>
          <a:bodyPr/>
          <a:lstStyle/>
          <a:p>
            <a:r>
              <a:rPr lang="fa-IR" smtClean="0"/>
              <a:t>برای ویرایش سبک عنوان اسلاید اصلی، کلیک نمایید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155" y="387519"/>
            <a:ext cx="437198" cy="844720"/>
          </a:xfrm>
        </p:spPr>
        <p:txBody>
          <a:bodyPr/>
          <a:lstStyle/>
          <a:p>
            <a:pPr lvl="0"/>
            <a:r>
              <a:rPr lang="fa-IR" smtClean="0"/>
              <a:t>برای ویرایش سبک متن اسلاید اصلی، کلیک نمایید</a:t>
            </a:r>
          </a:p>
          <a:p>
            <a:pPr lvl="1"/>
            <a:r>
              <a:rPr lang="fa-IR" smtClean="0"/>
              <a:t>سطح دوم</a:t>
            </a:r>
          </a:p>
          <a:p>
            <a:pPr lvl="2"/>
            <a:r>
              <a:rPr lang="fa-IR" smtClean="0"/>
              <a:t>سطح سوم</a:t>
            </a:r>
          </a:p>
          <a:p>
            <a:pPr lvl="3"/>
            <a:r>
              <a:rPr lang="fa-IR" smtClean="0"/>
              <a:t>سطح چهارم</a:t>
            </a:r>
          </a:p>
          <a:p>
            <a:pPr lvl="4"/>
            <a:r>
              <a:rPr lang="fa-IR" smtClean="0"/>
              <a:t>سطح پنجم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0545" y="387519"/>
            <a:ext cx="437198" cy="844720"/>
          </a:xfrm>
        </p:spPr>
        <p:txBody>
          <a:bodyPr/>
          <a:lstStyle/>
          <a:p>
            <a:pPr lvl="0"/>
            <a:r>
              <a:rPr lang="fa-IR" smtClean="0"/>
              <a:t>برای ویرایش سبک متن اسلاید اصلی، کلیک نمایید</a:t>
            </a:r>
          </a:p>
          <a:p>
            <a:pPr lvl="1"/>
            <a:r>
              <a:rPr lang="fa-IR" smtClean="0"/>
              <a:t>سطح دوم</a:t>
            </a:r>
          </a:p>
          <a:p>
            <a:pPr lvl="2"/>
            <a:r>
              <a:rPr lang="fa-IR" smtClean="0"/>
              <a:t>سطح سوم</a:t>
            </a:r>
          </a:p>
          <a:p>
            <a:pPr lvl="3"/>
            <a:r>
              <a:rPr lang="fa-IR" smtClean="0"/>
              <a:t>سطح چهارم</a:t>
            </a:r>
          </a:p>
          <a:p>
            <a:pPr lvl="4"/>
            <a:r>
              <a:rPr lang="fa-IR" smtClean="0"/>
              <a:t>سطح پنجم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smtClean="0"/>
              <a:pPr/>
              <a:t>12/6/2015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84645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یس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7155" y="60174"/>
            <a:ext cx="890588" cy="304592"/>
          </a:xfrm>
        </p:spPr>
        <p:txBody>
          <a:bodyPr/>
          <a:lstStyle/>
          <a:p>
            <a:r>
              <a:rPr lang="fa-IR" smtClean="0"/>
              <a:t>برای ویرایش سبک عنوان اسلاید اصلی، کلیک نمایید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" y="387586"/>
            <a:ext cx="437198" cy="154585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36" b="0" cap="all" baseline="0">
                <a:solidFill>
                  <a:schemeClr val="tx2"/>
                </a:solidFill>
              </a:defRPr>
            </a:lvl1pPr>
            <a:lvl2pPr marL="53995" indent="0">
              <a:buNone/>
              <a:defRPr sz="236" b="1"/>
            </a:lvl2pPr>
            <a:lvl3pPr marL="107991" indent="0">
              <a:buNone/>
              <a:defRPr sz="213" b="1"/>
            </a:lvl3pPr>
            <a:lvl4pPr marL="161986" indent="0">
              <a:buNone/>
              <a:defRPr sz="189" b="1"/>
            </a:lvl4pPr>
            <a:lvl5pPr marL="215981" indent="0">
              <a:buNone/>
              <a:defRPr sz="189" b="1"/>
            </a:lvl5pPr>
            <a:lvl6pPr marL="269977" indent="0">
              <a:buNone/>
              <a:defRPr sz="189" b="1"/>
            </a:lvl6pPr>
            <a:lvl7pPr marL="323972" indent="0">
              <a:buNone/>
              <a:defRPr sz="189" b="1"/>
            </a:lvl7pPr>
            <a:lvl8pPr marL="377967" indent="0">
              <a:buNone/>
              <a:defRPr sz="189" b="1"/>
            </a:lvl8pPr>
            <a:lvl9pPr marL="431963" indent="0">
              <a:buNone/>
              <a:defRPr sz="189" b="1"/>
            </a:lvl9pPr>
          </a:lstStyle>
          <a:p>
            <a:pPr lvl="0"/>
            <a:r>
              <a:rPr lang="fa-IR" smtClean="0"/>
              <a:t>برای ویرایش سبک متن اسلاید اصلی، کلیک نمایید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55" y="542171"/>
            <a:ext cx="437198" cy="709266"/>
          </a:xfrm>
        </p:spPr>
        <p:txBody>
          <a:bodyPr/>
          <a:lstStyle/>
          <a:p>
            <a:pPr lvl="0"/>
            <a:r>
              <a:rPr lang="fa-IR" smtClean="0"/>
              <a:t>برای ویرایش سبک متن اسلاید اصلی، کلیک نمایید</a:t>
            </a:r>
          </a:p>
          <a:p>
            <a:pPr lvl="1"/>
            <a:r>
              <a:rPr lang="fa-IR" smtClean="0"/>
              <a:t>سطح دوم</a:t>
            </a:r>
          </a:p>
          <a:p>
            <a:pPr lvl="2"/>
            <a:r>
              <a:rPr lang="fa-IR" smtClean="0"/>
              <a:t>سطح سوم</a:t>
            </a:r>
          </a:p>
          <a:p>
            <a:pPr lvl="3"/>
            <a:r>
              <a:rPr lang="fa-IR" smtClean="0"/>
              <a:t>سطح چهارم</a:t>
            </a:r>
          </a:p>
          <a:p>
            <a:pPr lvl="4"/>
            <a:r>
              <a:rPr lang="fa-IR" smtClean="0"/>
              <a:t>سطح پنجم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0545" y="387586"/>
            <a:ext cx="437198" cy="154585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36" b="0" cap="all" baseline="0">
                <a:solidFill>
                  <a:schemeClr val="tx2"/>
                </a:solidFill>
              </a:defRPr>
            </a:lvl1pPr>
            <a:lvl2pPr marL="53995" indent="0">
              <a:buNone/>
              <a:defRPr sz="236" b="1"/>
            </a:lvl2pPr>
            <a:lvl3pPr marL="107991" indent="0">
              <a:buNone/>
              <a:defRPr sz="213" b="1"/>
            </a:lvl3pPr>
            <a:lvl4pPr marL="161986" indent="0">
              <a:buNone/>
              <a:defRPr sz="189" b="1"/>
            </a:lvl4pPr>
            <a:lvl5pPr marL="215981" indent="0">
              <a:buNone/>
              <a:defRPr sz="189" b="1"/>
            </a:lvl5pPr>
            <a:lvl6pPr marL="269977" indent="0">
              <a:buNone/>
              <a:defRPr sz="189" b="1"/>
            </a:lvl6pPr>
            <a:lvl7pPr marL="323972" indent="0">
              <a:buNone/>
              <a:defRPr sz="189" b="1"/>
            </a:lvl7pPr>
            <a:lvl8pPr marL="377967" indent="0">
              <a:buNone/>
              <a:defRPr sz="189" b="1"/>
            </a:lvl8pPr>
            <a:lvl9pPr marL="431963" indent="0">
              <a:buNone/>
              <a:defRPr sz="189" b="1"/>
            </a:lvl9pPr>
          </a:lstStyle>
          <a:p>
            <a:pPr lvl="0"/>
            <a:r>
              <a:rPr lang="fa-IR" smtClean="0"/>
              <a:t>برای ویرایش سبک متن اسلاید اصلی، کلیک نمایید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0545" y="542171"/>
            <a:ext cx="437198" cy="709266"/>
          </a:xfrm>
        </p:spPr>
        <p:txBody>
          <a:bodyPr/>
          <a:lstStyle/>
          <a:p>
            <a:pPr lvl="0"/>
            <a:r>
              <a:rPr lang="fa-IR" smtClean="0"/>
              <a:t>برای ویرایش سبک متن اسلاید اصلی، کلیک نمایید</a:t>
            </a:r>
          </a:p>
          <a:p>
            <a:pPr lvl="1"/>
            <a:r>
              <a:rPr lang="fa-IR" smtClean="0"/>
              <a:t>سطح دوم</a:t>
            </a:r>
          </a:p>
          <a:p>
            <a:pPr lvl="2"/>
            <a:r>
              <a:rPr lang="fa-IR" smtClean="0"/>
              <a:t>سطح سوم</a:t>
            </a:r>
          </a:p>
          <a:p>
            <a:pPr lvl="3"/>
            <a:r>
              <a:rPr lang="fa-IR" smtClean="0"/>
              <a:t>سطح چهارم</a:t>
            </a:r>
          </a:p>
          <a:p>
            <a:pPr lvl="4"/>
            <a:r>
              <a:rPr lang="fa-IR" smtClean="0"/>
              <a:t>سطح پنجم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smtClean="0"/>
              <a:pPr/>
              <a:t>12/6/2015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34111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تنه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برای ویرایش سبک عنوان اسلاید اصلی، کلیک نمایید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smtClean="0"/>
              <a:pPr/>
              <a:t>12/6/2015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26272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خال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1" y="1343872"/>
            <a:ext cx="1079219" cy="959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" y="1329913"/>
            <a:ext cx="1079219" cy="134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smtClean="0"/>
              <a:pPr/>
              <a:t>12/6/2015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62442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ا ب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358664" cy="14398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57715" y="0"/>
            <a:ext cx="5667" cy="14398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81" y="124788"/>
            <a:ext cx="283369" cy="479954"/>
          </a:xfrm>
        </p:spPr>
        <p:txBody>
          <a:bodyPr anchor="b">
            <a:normAutofit/>
          </a:bodyPr>
          <a:lstStyle>
            <a:lvl1pPr>
              <a:defRPr sz="425" b="0">
                <a:solidFill>
                  <a:srgbClr val="FFFFFF"/>
                </a:solidFill>
              </a:defRPr>
            </a:lvl1pPr>
          </a:lstStyle>
          <a:p>
            <a:r>
              <a:rPr lang="fa-IR" smtClean="0"/>
              <a:t>برای ویرایش سبک عنوان اسلاید اصلی، کلیک نمایید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053" y="153585"/>
            <a:ext cx="574834" cy="1103895"/>
          </a:xfrm>
        </p:spPr>
        <p:txBody>
          <a:bodyPr/>
          <a:lstStyle/>
          <a:p>
            <a:pPr lvl="0"/>
            <a:r>
              <a:rPr lang="fa-IR" smtClean="0"/>
              <a:t>برای ویرایش سبک متن اسلاید اصلی، کلیک نمایید</a:t>
            </a:r>
          </a:p>
          <a:p>
            <a:pPr lvl="1"/>
            <a:r>
              <a:rPr lang="fa-IR" smtClean="0"/>
              <a:t>سطح دوم</a:t>
            </a:r>
          </a:p>
          <a:p>
            <a:pPr lvl="2"/>
            <a:r>
              <a:rPr lang="fa-IR" smtClean="0"/>
              <a:t>سطح سوم</a:t>
            </a:r>
          </a:p>
          <a:p>
            <a:pPr lvl="3"/>
            <a:r>
              <a:rPr lang="fa-IR" smtClean="0"/>
              <a:t>سطح چهارم</a:t>
            </a:r>
          </a:p>
          <a:p>
            <a:pPr lvl="4"/>
            <a:r>
              <a:rPr lang="fa-IR" smtClean="0"/>
              <a:t>سطح پنجم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481" y="614341"/>
            <a:ext cx="283369" cy="70946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77">
                <a:solidFill>
                  <a:srgbClr val="FFFFFF"/>
                </a:solidFill>
              </a:defRPr>
            </a:lvl1pPr>
            <a:lvl2pPr marL="53995" indent="0">
              <a:buNone/>
              <a:defRPr sz="142"/>
            </a:lvl2pPr>
            <a:lvl3pPr marL="107991" indent="0">
              <a:buNone/>
              <a:defRPr sz="118"/>
            </a:lvl3pPr>
            <a:lvl4pPr marL="161986" indent="0">
              <a:buNone/>
              <a:defRPr sz="106"/>
            </a:lvl4pPr>
            <a:lvl5pPr marL="215981" indent="0">
              <a:buNone/>
              <a:defRPr sz="106"/>
            </a:lvl5pPr>
            <a:lvl6pPr marL="269977" indent="0">
              <a:buNone/>
              <a:defRPr sz="106"/>
            </a:lvl6pPr>
            <a:lvl7pPr marL="323972" indent="0">
              <a:buNone/>
              <a:defRPr sz="106"/>
            </a:lvl7pPr>
            <a:lvl8pPr marL="377967" indent="0">
              <a:buNone/>
              <a:defRPr sz="106"/>
            </a:lvl8pPr>
            <a:lvl9pPr marL="431963" indent="0">
              <a:buNone/>
              <a:defRPr sz="106"/>
            </a:lvl9pPr>
          </a:lstStyle>
          <a:p>
            <a:pPr lvl="0"/>
            <a:r>
              <a:rPr lang="fa-IR" smtClean="0"/>
              <a:t>برای ویرایش سبک متن اسلاید اصلی، کلیک نمایید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1217" y="1356257"/>
            <a:ext cx="231847" cy="76659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smtClean="0"/>
              <a:pPr/>
              <a:t>12/6/2015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25053" y="1356257"/>
            <a:ext cx="411559" cy="76659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70056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تصویر ب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039901"/>
            <a:ext cx="1079219" cy="3999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1031939"/>
            <a:ext cx="1079219" cy="134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" y="1065498"/>
            <a:ext cx="895479" cy="172784"/>
          </a:xfrm>
        </p:spPr>
        <p:txBody>
          <a:bodyPr tIns="0" bIns="0" anchor="b">
            <a:noAutofit/>
          </a:bodyPr>
          <a:lstStyle>
            <a:lvl1pPr>
              <a:defRPr sz="425" b="0">
                <a:solidFill>
                  <a:srgbClr val="FFFFFF"/>
                </a:solidFill>
              </a:defRPr>
            </a:lvl1pPr>
          </a:lstStyle>
          <a:p>
            <a:r>
              <a:rPr lang="fa-IR" smtClean="0"/>
              <a:t>برای ویرایش سبک عنوان اسلاید اصلی، کلیک نمایید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" y="0"/>
            <a:ext cx="1079499" cy="1031939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78"/>
            </a:lvl1pPr>
            <a:lvl2pPr marL="53995" indent="0">
              <a:buNone/>
              <a:defRPr sz="331"/>
            </a:lvl2pPr>
            <a:lvl3pPr marL="107991" indent="0">
              <a:buNone/>
              <a:defRPr sz="283"/>
            </a:lvl3pPr>
            <a:lvl4pPr marL="161986" indent="0">
              <a:buNone/>
              <a:defRPr sz="236"/>
            </a:lvl4pPr>
            <a:lvl5pPr marL="215981" indent="0">
              <a:buNone/>
              <a:defRPr sz="236"/>
            </a:lvl5pPr>
            <a:lvl6pPr marL="269977" indent="0">
              <a:buNone/>
              <a:defRPr sz="236"/>
            </a:lvl6pPr>
            <a:lvl7pPr marL="323972" indent="0">
              <a:buNone/>
              <a:defRPr sz="236"/>
            </a:lvl7pPr>
            <a:lvl8pPr marL="377967" indent="0">
              <a:buNone/>
              <a:defRPr sz="236"/>
            </a:lvl8pPr>
            <a:lvl9pPr marL="431963" indent="0">
              <a:buNone/>
              <a:defRPr sz="236"/>
            </a:lvl9pPr>
          </a:lstStyle>
          <a:p>
            <a:r>
              <a:rPr lang="fa-IR" smtClean="0"/>
              <a:t>برای اضافه کردن تصویر نماد را کلیک نمایید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" y="1240202"/>
            <a:ext cx="895985" cy="124788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71"/>
              </a:spcAft>
              <a:buNone/>
              <a:defRPr sz="177">
                <a:solidFill>
                  <a:srgbClr val="FFFFFF"/>
                </a:solidFill>
              </a:defRPr>
            </a:lvl1pPr>
            <a:lvl2pPr marL="53995" indent="0">
              <a:buNone/>
              <a:defRPr sz="142"/>
            </a:lvl2pPr>
            <a:lvl3pPr marL="107991" indent="0">
              <a:buNone/>
              <a:defRPr sz="118"/>
            </a:lvl3pPr>
            <a:lvl4pPr marL="161986" indent="0">
              <a:buNone/>
              <a:defRPr sz="106"/>
            </a:lvl4pPr>
            <a:lvl5pPr marL="215981" indent="0">
              <a:buNone/>
              <a:defRPr sz="106"/>
            </a:lvl5pPr>
            <a:lvl6pPr marL="269977" indent="0">
              <a:buNone/>
              <a:defRPr sz="106"/>
            </a:lvl6pPr>
            <a:lvl7pPr marL="323972" indent="0">
              <a:buNone/>
              <a:defRPr sz="106"/>
            </a:lvl7pPr>
            <a:lvl8pPr marL="377967" indent="0">
              <a:buNone/>
              <a:defRPr sz="106"/>
            </a:lvl8pPr>
            <a:lvl9pPr marL="431963" indent="0">
              <a:buNone/>
              <a:defRPr sz="106"/>
            </a:lvl9pPr>
          </a:lstStyle>
          <a:p>
            <a:pPr lvl="0"/>
            <a:r>
              <a:rPr lang="fa-IR" smtClean="0"/>
              <a:t>برای ویرایش سبک متن اسلاید اصلی، کلیک نمایید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smtClean="0"/>
              <a:pPr/>
              <a:t>12/6/2015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2068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343872"/>
            <a:ext cx="1079500" cy="959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1329913"/>
            <a:ext cx="1079500" cy="138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155" y="60174"/>
            <a:ext cx="890588" cy="3045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a-IR" smtClean="0"/>
              <a:t>برای ویرایش سبک عنوان اسلاید اصلی، کلیک نمایید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" y="387519"/>
            <a:ext cx="890588" cy="8447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a-IR" smtClean="0"/>
              <a:t>برای ویرایش سبک متن اسلاید اصلی، کلیک نمایید</a:t>
            </a:r>
          </a:p>
          <a:p>
            <a:pPr lvl="1"/>
            <a:r>
              <a:rPr lang="fa-IR" smtClean="0"/>
              <a:t>سطح دوم</a:t>
            </a:r>
          </a:p>
          <a:p>
            <a:pPr lvl="2"/>
            <a:r>
              <a:rPr lang="fa-IR" smtClean="0"/>
              <a:t>سطح سوم</a:t>
            </a:r>
          </a:p>
          <a:p>
            <a:pPr lvl="3"/>
            <a:r>
              <a:rPr lang="fa-IR" smtClean="0"/>
              <a:t>سطح چهارم</a:t>
            </a:r>
          </a:p>
          <a:p>
            <a:pPr lvl="4"/>
            <a:r>
              <a:rPr lang="fa-IR" smtClean="0"/>
              <a:t>سطح پنجم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55" y="1356257"/>
            <a:ext cx="218899" cy="76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smtClean="0"/>
              <a:pPr/>
              <a:t>12/6/2015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6381" y="1356257"/>
            <a:ext cx="427019" cy="76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603" y="1356257"/>
            <a:ext cx="116169" cy="76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4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05677" y="364867"/>
            <a:ext cx="882491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5945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 dt="0"/>
  <p:txStyles>
    <p:titleStyle>
      <a:lvl1pPr algn="l" defTabSz="107991" rtl="1" eaLnBrk="1" latinLnBrk="0" hangingPunct="1">
        <a:lnSpc>
          <a:spcPct val="85000"/>
        </a:lnSpc>
        <a:spcBef>
          <a:spcPct val="0"/>
        </a:spcBef>
        <a:buNone/>
        <a:defRPr sz="567" kern="1200" spc="-6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10799" indent="-10799" algn="r" defTabSz="107991" rtl="1" eaLnBrk="1" latinLnBrk="0" hangingPunct="1">
        <a:lnSpc>
          <a:spcPct val="90000"/>
        </a:lnSpc>
        <a:spcBef>
          <a:spcPts val="142"/>
        </a:spcBef>
        <a:spcAft>
          <a:spcPts val="24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3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5356" indent="-21598" algn="r" defTabSz="107991" rtl="1" eaLnBrk="1" latinLnBrk="0" hangingPunct="1">
        <a:lnSpc>
          <a:spcPct val="90000"/>
        </a:lnSpc>
        <a:spcBef>
          <a:spcPts val="24"/>
        </a:spcBef>
        <a:spcAft>
          <a:spcPts val="47"/>
        </a:spcAft>
        <a:buClr>
          <a:schemeClr val="accent1"/>
        </a:buClr>
        <a:buFont typeface="Calibri" pitchFamily="34" charset="0"/>
        <a:buChar char="◦"/>
        <a:defRPr sz="21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6954" indent="-21598" algn="r" defTabSz="107991" rtl="1" eaLnBrk="1" latinLnBrk="0" hangingPunct="1">
        <a:lnSpc>
          <a:spcPct val="90000"/>
        </a:lnSpc>
        <a:spcBef>
          <a:spcPts val="24"/>
        </a:spcBef>
        <a:spcAft>
          <a:spcPts val="47"/>
        </a:spcAft>
        <a:buClr>
          <a:schemeClr val="accent1"/>
        </a:buClr>
        <a:buFont typeface="Calibri" pitchFamily="34" charset="0"/>
        <a:buChar char="◦"/>
        <a:defRPr sz="16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88552" indent="-21598" algn="r" defTabSz="107991" rtl="1" eaLnBrk="1" latinLnBrk="0" hangingPunct="1">
        <a:lnSpc>
          <a:spcPct val="90000"/>
        </a:lnSpc>
        <a:spcBef>
          <a:spcPts val="24"/>
        </a:spcBef>
        <a:spcAft>
          <a:spcPts val="47"/>
        </a:spcAft>
        <a:buClr>
          <a:schemeClr val="accent1"/>
        </a:buClr>
        <a:buFont typeface="Calibri" pitchFamily="34" charset="0"/>
        <a:buChar char="◦"/>
        <a:defRPr sz="16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10150" indent="-21598" algn="r" defTabSz="107991" rtl="1" eaLnBrk="1" latinLnBrk="0" hangingPunct="1">
        <a:lnSpc>
          <a:spcPct val="90000"/>
        </a:lnSpc>
        <a:spcBef>
          <a:spcPts val="24"/>
        </a:spcBef>
        <a:spcAft>
          <a:spcPts val="47"/>
        </a:spcAft>
        <a:buClr>
          <a:schemeClr val="accent1"/>
        </a:buClr>
        <a:buFont typeface="Calibri" pitchFamily="34" charset="0"/>
        <a:buChar char="◦"/>
        <a:defRPr sz="16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29910" indent="-26998" algn="r" defTabSz="107991" rtl="1" eaLnBrk="1" latinLnBrk="0" hangingPunct="1">
        <a:lnSpc>
          <a:spcPct val="90000"/>
        </a:lnSpc>
        <a:spcBef>
          <a:spcPts val="24"/>
        </a:spcBef>
        <a:spcAft>
          <a:spcPts val="47"/>
        </a:spcAft>
        <a:buClr>
          <a:schemeClr val="accent1"/>
        </a:buClr>
        <a:buFont typeface="Calibri" pitchFamily="34" charset="0"/>
        <a:buChar char="◦"/>
        <a:defRPr sz="16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53530" indent="-26998" algn="r" defTabSz="107991" rtl="1" eaLnBrk="1" latinLnBrk="0" hangingPunct="1">
        <a:lnSpc>
          <a:spcPct val="90000"/>
        </a:lnSpc>
        <a:spcBef>
          <a:spcPts val="24"/>
        </a:spcBef>
        <a:spcAft>
          <a:spcPts val="47"/>
        </a:spcAft>
        <a:buClr>
          <a:schemeClr val="accent1"/>
        </a:buClr>
        <a:buFont typeface="Calibri" pitchFamily="34" charset="0"/>
        <a:buChar char="◦"/>
        <a:defRPr sz="16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77150" indent="-26998" algn="r" defTabSz="107991" rtl="1" eaLnBrk="1" latinLnBrk="0" hangingPunct="1">
        <a:lnSpc>
          <a:spcPct val="90000"/>
        </a:lnSpc>
        <a:spcBef>
          <a:spcPts val="24"/>
        </a:spcBef>
        <a:spcAft>
          <a:spcPts val="47"/>
        </a:spcAft>
        <a:buClr>
          <a:schemeClr val="accent1"/>
        </a:buClr>
        <a:buFont typeface="Calibri" pitchFamily="34" charset="0"/>
        <a:buChar char="◦"/>
        <a:defRPr sz="16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00770" indent="-26998" algn="r" defTabSz="107991" rtl="1" eaLnBrk="1" latinLnBrk="0" hangingPunct="1">
        <a:lnSpc>
          <a:spcPct val="90000"/>
        </a:lnSpc>
        <a:spcBef>
          <a:spcPts val="24"/>
        </a:spcBef>
        <a:spcAft>
          <a:spcPts val="47"/>
        </a:spcAft>
        <a:buClr>
          <a:schemeClr val="accent1"/>
        </a:buClr>
        <a:buFont typeface="Calibri" pitchFamily="34" charset="0"/>
        <a:buChar char="◦"/>
        <a:defRPr sz="16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107991" rtl="1" eaLnBrk="1" latinLnBrk="0" hangingPunct="1">
        <a:defRPr sz="213" kern="1200">
          <a:solidFill>
            <a:schemeClr val="tx1"/>
          </a:solidFill>
          <a:latin typeface="+mn-lt"/>
          <a:ea typeface="+mn-ea"/>
          <a:cs typeface="+mn-cs"/>
        </a:defRPr>
      </a:lvl1pPr>
      <a:lvl2pPr marL="53995" algn="r" defTabSz="107991" rtl="1" eaLnBrk="1" latinLnBrk="0" hangingPunct="1">
        <a:defRPr sz="213" kern="1200">
          <a:solidFill>
            <a:schemeClr val="tx1"/>
          </a:solidFill>
          <a:latin typeface="+mn-lt"/>
          <a:ea typeface="+mn-ea"/>
          <a:cs typeface="+mn-cs"/>
        </a:defRPr>
      </a:lvl2pPr>
      <a:lvl3pPr marL="107991" algn="r" defTabSz="107991" rtl="1" eaLnBrk="1" latinLnBrk="0" hangingPunct="1">
        <a:defRPr sz="213" kern="1200">
          <a:solidFill>
            <a:schemeClr val="tx1"/>
          </a:solidFill>
          <a:latin typeface="+mn-lt"/>
          <a:ea typeface="+mn-ea"/>
          <a:cs typeface="+mn-cs"/>
        </a:defRPr>
      </a:lvl3pPr>
      <a:lvl4pPr marL="161986" algn="r" defTabSz="107991" rtl="1" eaLnBrk="1" latinLnBrk="0" hangingPunct="1">
        <a:defRPr sz="213" kern="1200">
          <a:solidFill>
            <a:schemeClr val="tx1"/>
          </a:solidFill>
          <a:latin typeface="+mn-lt"/>
          <a:ea typeface="+mn-ea"/>
          <a:cs typeface="+mn-cs"/>
        </a:defRPr>
      </a:lvl4pPr>
      <a:lvl5pPr marL="215981" algn="r" defTabSz="107991" rtl="1" eaLnBrk="1" latinLnBrk="0" hangingPunct="1">
        <a:defRPr sz="213" kern="1200">
          <a:solidFill>
            <a:schemeClr val="tx1"/>
          </a:solidFill>
          <a:latin typeface="+mn-lt"/>
          <a:ea typeface="+mn-ea"/>
          <a:cs typeface="+mn-cs"/>
        </a:defRPr>
      </a:lvl5pPr>
      <a:lvl6pPr marL="269977" algn="r" defTabSz="107991" rtl="1" eaLnBrk="1" latinLnBrk="0" hangingPunct="1">
        <a:defRPr sz="213" kern="1200">
          <a:solidFill>
            <a:schemeClr val="tx1"/>
          </a:solidFill>
          <a:latin typeface="+mn-lt"/>
          <a:ea typeface="+mn-ea"/>
          <a:cs typeface="+mn-cs"/>
        </a:defRPr>
      </a:lvl6pPr>
      <a:lvl7pPr marL="323972" algn="r" defTabSz="107991" rtl="1" eaLnBrk="1" latinLnBrk="0" hangingPunct="1">
        <a:defRPr sz="213" kern="1200">
          <a:solidFill>
            <a:schemeClr val="tx1"/>
          </a:solidFill>
          <a:latin typeface="+mn-lt"/>
          <a:ea typeface="+mn-ea"/>
          <a:cs typeface="+mn-cs"/>
        </a:defRPr>
      </a:lvl7pPr>
      <a:lvl8pPr marL="377967" algn="r" defTabSz="107991" rtl="1" eaLnBrk="1" latinLnBrk="0" hangingPunct="1">
        <a:defRPr sz="213" kern="1200">
          <a:solidFill>
            <a:schemeClr val="tx1"/>
          </a:solidFill>
          <a:latin typeface="+mn-lt"/>
          <a:ea typeface="+mn-ea"/>
          <a:cs typeface="+mn-cs"/>
        </a:defRPr>
      </a:lvl8pPr>
      <a:lvl9pPr marL="431963" algn="r" defTabSz="107991" rtl="1" eaLnBrk="1" latinLnBrk="0" hangingPunct="1">
        <a:defRPr sz="2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35379" y="112762"/>
            <a:ext cx="798837" cy="79307"/>
          </a:xfrm>
        </p:spPr>
        <p:txBody>
          <a:bodyPr>
            <a:normAutofit fontScale="90000"/>
          </a:bodyPr>
          <a:lstStyle/>
          <a:p>
            <a:pPr algn="ctr"/>
            <a:r>
              <a:rPr lang="fa-IR" dirty="0" smtClean="0">
                <a:cs typeface="EntezareZohoor 1 **" panose="00000700000000000000" pitchFamily="2" charset="-78"/>
              </a:rPr>
              <a:t>کتاب های  مفید</a:t>
            </a:r>
            <a:endParaRPr lang="fa-IR" dirty="0">
              <a:cs typeface="EntezareZohoor 1 **" panose="00000700000000000000" pitchFamily="2" charset="-78"/>
            </a:endParaRPr>
          </a:p>
        </p:txBody>
      </p:sp>
      <p:sp>
        <p:nvSpPr>
          <p:cNvPr id="3" name="زیر نویس 2"/>
          <p:cNvSpPr>
            <a:spLocks noGrp="1"/>
          </p:cNvSpPr>
          <p:nvPr>
            <p:ph type="subTitle" idx="1"/>
          </p:nvPr>
        </p:nvSpPr>
        <p:spPr>
          <a:xfrm>
            <a:off x="117398" y="269984"/>
            <a:ext cx="816818" cy="216941"/>
          </a:xfrm>
          <a:solidFill>
            <a:schemeClr val="accent2"/>
          </a:solidFill>
        </p:spPr>
        <p:txBody>
          <a:bodyPr>
            <a:noAutofit/>
          </a:bodyPr>
          <a:lstStyle/>
          <a:p>
            <a:pPr algn="ctr"/>
            <a:r>
              <a:rPr lang="fa-IR" sz="700" dirty="0" smtClean="0">
                <a:solidFill>
                  <a:schemeClr val="bg1">
                    <a:lumMod val="95000"/>
                  </a:schemeClr>
                </a:solidFill>
                <a:cs typeface="B Titr" panose="00000700000000000000" pitchFamily="2" charset="-78"/>
              </a:rPr>
              <a:t>کتاب نامه ها</a:t>
            </a:r>
            <a:endParaRPr lang="fa-IR" sz="700" dirty="0">
              <a:solidFill>
                <a:schemeClr val="bg1">
                  <a:lumMod val="95000"/>
                </a:schemeClr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170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وی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361" y="0"/>
            <a:ext cx="856778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248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وی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499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424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417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وی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499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494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631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562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011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وی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450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499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993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وی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140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754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35379" y="112762"/>
            <a:ext cx="798837" cy="79307"/>
          </a:xfrm>
        </p:spPr>
        <p:txBody>
          <a:bodyPr>
            <a:normAutofit fontScale="90000"/>
          </a:bodyPr>
          <a:lstStyle/>
          <a:p>
            <a:pPr algn="ctr"/>
            <a:r>
              <a:rPr lang="fa-IR" dirty="0" smtClean="0">
                <a:cs typeface="EntezareZohoor 1 **" panose="00000700000000000000" pitchFamily="2" charset="-78"/>
              </a:rPr>
              <a:t>کتاب های  مفید</a:t>
            </a:r>
            <a:endParaRPr lang="fa-IR" dirty="0">
              <a:cs typeface="EntezareZohoor 1 **" panose="00000700000000000000" pitchFamily="2" charset="-78"/>
            </a:endParaRPr>
          </a:p>
        </p:txBody>
      </p:sp>
      <p:sp>
        <p:nvSpPr>
          <p:cNvPr id="3" name="زیر نویس 2"/>
          <p:cNvSpPr>
            <a:spLocks noGrp="1"/>
          </p:cNvSpPr>
          <p:nvPr>
            <p:ph type="subTitle" idx="1"/>
          </p:nvPr>
        </p:nvSpPr>
        <p:spPr>
          <a:xfrm>
            <a:off x="117398" y="269984"/>
            <a:ext cx="816818" cy="216941"/>
          </a:xfrm>
          <a:solidFill>
            <a:schemeClr val="accent2"/>
          </a:solidFill>
        </p:spPr>
        <p:txBody>
          <a:bodyPr>
            <a:noAutofit/>
          </a:bodyPr>
          <a:lstStyle/>
          <a:p>
            <a:pPr algn="ctr"/>
            <a:r>
              <a:rPr lang="fa-IR" sz="700" dirty="0" smtClean="0">
                <a:solidFill>
                  <a:schemeClr val="bg1">
                    <a:lumMod val="95000"/>
                  </a:schemeClr>
                </a:solidFill>
                <a:cs typeface="B Titr" panose="00000700000000000000" pitchFamily="2" charset="-78"/>
              </a:rPr>
              <a:t>درس نامه ها</a:t>
            </a:r>
            <a:endParaRPr lang="fa-IR" sz="700" dirty="0">
              <a:solidFill>
                <a:schemeClr val="bg1">
                  <a:lumMod val="95000"/>
                </a:schemeClr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614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49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وی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324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275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82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وی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933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252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وی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499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043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36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وی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499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311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588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وی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937" y="0"/>
            <a:ext cx="947625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935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989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718" b="11917"/>
          <a:stretch/>
        </p:blipFill>
        <p:spPr>
          <a:xfrm>
            <a:off x="0" y="0"/>
            <a:ext cx="1079500" cy="135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607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819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وی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331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846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35379" y="112762"/>
            <a:ext cx="798837" cy="79307"/>
          </a:xfrm>
        </p:spPr>
        <p:txBody>
          <a:bodyPr>
            <a:normAutofit fontScale="90000"/>
          </a:bodyPr>
          <a:lstStyle/>
          <a:p>
            <a:pPr algn="ctr"/>
            <a:r>
              <a:rPr lang="fa-IR" dirty="0" smtClean="0">
                <a:cs typeface="EntezareZohoor 1 **" panose="00000700000000000000" pitchFamily="2" charset="-78"/>
              </a:rPr>
              <a:t>کتاب های  مفید</a:t>
            </a:r>
            <a:endParaRPr lang="fa-IR" dirty="0">
              <a:cs typeface="EntezareZohoor 1 **" panose="00000700000000000000" pitchFamily="2" charset="-78"/>
            </a:endParaRPr>
          </a:p>
        </p:txBody>
      </p:sp>
      <p:sp>
        <p:nvSpPr>
          <p:cNvPr id="3" name="زیر نویس 2"/>
          <p:cNvSpPr>
            <a:spLocks noGrp="1"/>
          </p:cNvSpPr>
          <p:nvPr>
            <p:ph type="subTitle" idx="1"/>
          </p:nvPr>
        </p:nvSpPr>
        <p:spPr>
          <a:xfrm>
            <a:off x="19817" y="269984"/>
            <a:ext cx="996497" cy="216941"/>
          </a:xfrm>
          <a:solidFill>
            <a:schemeClr val="accent2"/>
          </a:solidFill>
        </p:spPr>
        <p:txBody>
          <a:bodyPr>
            <a:noAutofit/>
          </a:bodyPr>
          <a:lstStyle/>
          <a:p>
            <a:pPr algn="ctr"/>
            <a:r>
              <a:rPr lang="fa-IR" sz="700" dirty="0" smtClean="0">
                <a:solidFill>
                  <a:schemeClr val="bg1">
                    <a:lumMod val="95000"/>
                  </a:schemeClr>
                </a:solidFill>
                <a:cs typeface="B Titr" panose="00000700000000000000" pitchFamily="2" charset="-78"/>
              </a:rPr>
              <a:t>کتاب های پرسش و پاسخ</a:t>
            </a:r>
            <a:endParaRPr lang="fa-IR" sz="700" dirty="0">
              <a:solidFill>
                <a:schemeClr val="bg1">
                  <a:lumMod val="95000"/>
                </a:schemeClr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727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50" b="13779"/>
          <a:stretch/>
        </p:blipFill>
        <p:spPr>
          <a:xfrm>
            <a:off x="0" y="45295"/>
            <a:ext cx="1079500" cy="139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150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499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95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ویر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241"/>
          <a:stretch/>
        </p:blipFill>
        <p:spPr>
          <a:xfrm>
            <a:off x="0" y="0"/>
            <a:ext cx="1079500" cy="1439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21854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200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وی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876" y="0"/>
            <a:ext cx="873747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342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861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وی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499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471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508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وی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499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904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499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185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وی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82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تصویر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292"/>
          <a:stretch/>
        </p:blipFill>
        <p:spPr>
          <a:xfrm>
            <a:off x="0" y="90591"/>
            <a:ext cx="1079500" cy="134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067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499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098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وی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041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35379" y="112762"/>
            <a:ext cx="798837" cy="79307"/>
          </a:xfrm>
        </p:spPr>
        <p:txBody>
          <a:bodyPr>
            <a:normAutofit fontScale="90000"/>
          </a:bodyPr>
          <a:lstStyle/>
          <a:p>
            <a:pPr algn="ctr"/>
            <a:r>
              <a:rPr lang="fa-IR" dirty="0" smtClean="0">
                <a:cs typeface="EntezareZohoor 1 **" panose="00000700000000000000" pitchFamily="2" charset="-78"/>
              </a:rPr>
              <a:t>کتاب های  مفید</a:t>
            </a:r>
            <a:endParaRPr lang="fa-IR" dirty="0">
              <a:cs typeface="EntezareZohoor 1 **" panose="00000700000000000000" pitchFamily="2" charset="-78"/>
            </a:endParaRPr>
          </a:p>
        </p:txBody>
      </p:sp>
      <p:sp>
        <p:nvSpPr>
          <p:cNvPr id="3" name="زیر نویس 2"/>
          <p:cNvSpPr>
            <a:spLocks noGrp="1"/>
          </p:cNvSpPr>
          <p:nvPr>
            <p:ph type="subTitle" idx="1"/>
          </p:nvPr>
        </p:nvSpPr>
        <p:spPr>
          <a:xfrm>
            <a:off x="117398" y="269984"/>
            <a:ext cx="816818" cy="216941"/>
          </a:xfrm>
          <a:solidFill>
            <a:schemeClr val="accent2"/>
          </a:solidFill>
        </p:spPr>
        <p:txBody>
          <a:bodyPr>
            <a:noAutofit/>
          </a:bodyPr>
          <a:lstStyle/>
          <a:p>
            <a:pPr algn="ctr"/>
            <a:r>
              <a:rPr lang="fa-IR" sz="700" dirty="0" smtClean="0">
                <a:solidFill>
                  <a:schemeClr val="bg1">
                    <a:lumMod val="95000"/>
                  </a:schemeClr>
                </a:solidFill>
                <a:cs typeface="B Titr" panose="00000700000000000000" pitchFamily="2" charset="-78"/>
              </a:rPr>
              <a:t>کتاب های عمومی</a:t>
            </a:r>
            <a:endParaRPr lang="fa-IR" sz="700" dirty="0">
              <a:solidFill>
                <a:schemeClr val="bg1">
                  <a:lumMod val="95000"/>
                </a:schemeClr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054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تصویر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31" y="0"/>
            <a:ext cx="982238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414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وی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479" y="0"/>
            <a:ext cx="1004989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249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17" y="0"/>
            <a:ext cx="1021976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075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وی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499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465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298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وی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143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534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74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وی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451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645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وی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286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234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وی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068" y="0"/>
            <a:ext cx="855364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994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536" y="0"/>
            <a:ext cx="968427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667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وی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336" y="0"/>
            <a:ext cx="834827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434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336" y="0"/>
            <a:ext cx="834827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454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وی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250" y="0"/>
            <a:ext cx="8350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16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261" y="0"/>
            <a:ext cx="846978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476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وی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229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وی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855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35379" y="112762"/>
            <a:ext cx="798837" cy="79307"/>
          </a:xfrm>
        </p:spPr>
        <p:txBody>
          <a:bodyPr>
            <a:normAutofit fontScale="90000"/>
          </a:bodyPr>
          <a:lstStyle/>
          <a:p>
            <a:pPr algn="ctr"/>
            <a:r>
              <a:rPr lang="fa-IR" dirty="0" smtClean="0">
                <a:cs typeface="EntezareZohoor 1 **" panose="00000700000000000000" pitchFamily="2" charset="-78"/>
              </a:rPr>
              <a:t>کتاب های  مفید</a:t>
            </a:r>
            <a:endParaRPr lang="fa-IR" dirty="0">
              <a:cs typeface="EntezareZohoor 1 **" panose="00000700000000000000" pitchFamily="2" charset="-78"/>
            </a:endParaRPr>
          </a:p>
        </p:txBody>
      </p:sp>
      <p:sp>
        <p:nvSpPr>
          <p:cNvPr id="3" name="زیر نویس 2"/>
          <p:cNvSpPr>
            <a:spLocks noGrp="1"/>
          </p:cNvSpPr>
          <p:nvPr>
            <p:ph type="subTitle" idx="1"/>
          </p:nvPr>
        </p:nvSpPr>
        <p:spPr>
          <a:xfrm>
            <a:off x="117398" y="269984"/>
            <a:ext cx="816818" cy="216941"/>
          </a:xfrm>
          <a:solidFill>
            <a:schemeClr val="accent2"/>
          </a:solidFill>
        </p:spPr>
        <p:txBody>
          <a:bodyPr>
            <a:noAutofit/>
          </a:bodyPr>
          <a:lstStyle/>
          <a:p>
            <a:pPr algn="ctr"/>
            <a:r>
              <a:rPr lang="fa-IR" sz="700" dirty="0" smtClean="0">
                <a:solidFill>
                  <a:schemeClr val="bg1">
                    <a:lumMod val="95000"/>
                  </a:schemeClr>
                </a:solidFill>
                <a:cs typeface="B Titr" panose="00000700000000000000" pitchFamily="2" charset="-78"/>
              </a:rPr>
              <a:t>کتاب های تخصصی</a:t>
            </a:r>
            <a:endParaRPr lang="fa-IR" sz="700" dirty="0">
              <a:solidFill>
                <a:schemeClr val="bg1">
                  <a:lumMod val="95000"/>
                </a:schemeClr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008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تصویر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806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وی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419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806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وی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505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34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تصویر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499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059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وی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314" y="0"/>
            <a:ext cx="1018871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547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423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040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وی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935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وی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557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493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تصویر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820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وی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69" y="0"/>
            <a:ext cx="1048762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080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519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وی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763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64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وی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749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91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وی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718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وی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499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317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35" y="0"/>
            <a:ext cx="101043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633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وی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499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674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499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828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وی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450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499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934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وی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448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172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وی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906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633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047" y="0"/>
            <a:ext cx="861405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804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وی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019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499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11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وی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658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499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238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وی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308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153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وی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499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015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116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وی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498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403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وی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361" y="0"/>
            <a:ext cx="856778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562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792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وی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795" y="0"/>
            <a:ext cx="959909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710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336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وی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848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499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659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وی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218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055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وی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049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644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وی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598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تصوی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296" y="0"/>
            <a:ext cx="858908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934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779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وی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86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646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وی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319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499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89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وی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022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014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499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585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وی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499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577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79500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595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بازنگری">
  <a:themeElements>
    <a:clrScheme name="بازنگری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بازنگری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بازنگر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1016</TotalTime>
  <Words>32</Words>
  <Application>Microsoft Office PowerPoint</Application>
  <PresentationFormat>Custom</PresentationFormat>
  <Paragraphs>10</Paragraphs>
  <Slides>128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128</vt:i4>
      </vt:variant>
    </vt:vector>
  </HeadingPairs>
  <TitlesOfParts>
    <vt:vector size="129" baseType="lpstr">
      <vt:lpstr>بازنگری</vt:lpstr>
      <vt:lpstr>کتاب های  مفید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کتاب های  مفید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کتاب های  مفید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کتاب های  مفید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کتاب های  مفید</vt:lpstr>
      <vt:lpstr>Slide 125</vt:lpstr>
      <vt:lpstr>Slide 126</vt:lpstr>
      <vt:lpstr>Slide 127</vt:lpstr>
      <vt:lpstr>Slide 128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ارائه PowerPoint</dc:title>
  <dc:creator>Unknown</dc:creator>
  <cp:lastModifiedBy>atrekhak</cp:lastModifiedBy>
  <cp:revision>29</cp:revision>
  <dcterms:created xsi:type="dcterms:W3CDTF">2015-11-05T15:52:24Z</dcterms:created>
  <dcterms:modified xsi:type="dcterms:W3CDTF">2015-12-06T16:43:13Z</dcterms:modified>
</cp:coreProperties>
</file>